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09BD-6838-4719-91ED-14E9831C93F3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079-6EDD-4539-B65F-20B1063AC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4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09BD-6838-4719-91ED-14E9831C93F3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079-6EDD-4539-B65F-20B1063AC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09BD-6838-4719-91ED-14E9831C93F3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079-6EDD-4539-B65F-20B1063AC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09BD-6838-4719-91ED-14E9831C93F3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079-6EDD-4539-B65F-20B1063AC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1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09BD-6838-4719-91ED-14E9831C93F3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079-6EDD-4539-B65F-20B1063AC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1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09BD-6838-4719-91ED-14E9831C93F3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079-6EDD-4539-B65F-20B1063AC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6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09BD-6838-4719-91ED-14E9831C93F3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079-6EDD-4539-B65F-20B1063AC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20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09BD-6838-4719-91ED-14E9831C93F3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079-6EDD-4539-B65F-20B1063AC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9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09BD-6838-4719-91ED-14E9831C93F3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079-6EDD-4539-B65F-20B1063AC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8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09BD-6838-4719-91ED-14E9831C93F3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079-6EDD-4539-B65F-20B1063AC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1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09BD-6838-4719-91ED-14E9831C93F3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079-6EDD-4539-B65F-20B1063AC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1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509BD-6838-4719-91ED-14E9831C93F3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3079-6EDD-4539-B65F-20B1063AC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6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 lui Iosif Albu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2" y="44624"/>
            <a:ext cx="9098748" cy="67687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399768">
            <a:off x="1432137" y="-202662"/>
            <a:ext cx="50405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</a:t>
            </a:r>
            <a:r>
              <a:rPr lang="en-US" sz="1400" i="1" dirty="0" smtClean="0"/>
              <a:t>I</a:t>
            </a:r>
            <a:r>
              <a:rPr lang="ro-RO" sz="1400" i="1" dirty="0" smtClean="0">
                <a:solidFill>
                  <a:schemeClr val="tx1"/>
                </a:solidFill>
              </a:rPr>
              <a:t>nvitați:</a:t>
            </a:r>
          </a:p>
          <a:p>
            <a:endParaRPr lang="ro-RO" sz="1400" i="1" dirty="0" smtClean="0">
              <a:solidFill>
                <a:schemeClr val="tx1"/>
              </a:solidFill>
            </a:endParaRPr>
          </a:p>
          <a:p>
            <a:r>
              <a:rPr lang="ro-RO" sz="1400" i="1" dirty="0" smtClean="0">
                <a:solidFill>
                  <a:schemeClr val="tx1"/>
                </a:solidFill>
              </a:rPr>
              <a:t>Mircea </a:t>
            </a:r>
            <a:r>
              <a:rPr lang="en-US" sz="1400" i="1" dirty="0" err="1" smtClean="0">
                <a:solidFill>
                  <a:schemeClr val="tx1"/>
                </a:solidFill>
              </a:rPr>
              <a:t>Dorin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ro-RO" sz="1400" i="1" dirty="0" smtClean="0">
                <a:solidFill>
                  <a:schemeClr val="tx1"/>
                </a:solidFill>
              </a:rPr>
              <a:t>Istrate, președinte al L</a:t>
            </a:r>
            <a:r>
              <a:rPr lang="en-US" sz="1400" i="1" dirty="0" smtClean="0">
                <a:solidFill>
                  <a:schemeClr val="tx1"/>
                </a:solidFill>
              </a:rPr>
              <a:t>.S.R.</a:t>
            </a:r>
            <a:endParaRPr lang="en-US" sz="1400" i="1" dirty="0"/>
          </a:p>
          <a:p>
            <a:r>
              <a:rPr lang="ro-RO" sz="1400" i="1" dirty="0" smtClean="0">
                <a:solidFill>
                  <a:schemeClr val="tx1"/>
                </a:solidFill>
              </a:rPr>
              <a:t> filiala Mureș</a:t>
            </a:r>
            <a:r>
              <a:rPr lang="en-US" sz="1400" i="1" dirty="0" smtClean="0">
                <a:solidFill>
                  <a:schemeClr val="tx1"/>
                </a:solidFill>
              </a:rPr>
              <a:t> - </a:t>
            </a:r>
            <a:r>
              <a:rPr lang="en-US" sz="1400" i="1" dirty="0" err="1" smtClean="0">
                <a:solidFill>
                  <a:schemeClr val="tx1"/>
                </a:solidFill>
              </a:rPr>
              <a:t>Iosif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</a:rPr>
              <a:t>Albu</a:t>
            </a:r>
            <a:r>
              <a:rPr lang="en-US" sz="1400" i="1" dirty="0" smtClean="0">
                <a:solidFill>
                  <a:schemeClr val="tx1"/>
                </a:solidFill>
              </a:rPr>
              <a:t> se </a:t>
            </a:r>
            <a:r>
              <a:rPr lang="ro-RO" sz="1400" i="1" dirty="0" smtClean="0">
                <a:solidFill>
                  <a:schemeClr val="tx1"/>
                </a:solidFill>
              </a:rPr>
              <a:t>î</a:t>
            </a:r>
            <a:r>
              <a:rPr lang="en-US" sz="1400" i="1" dirty="0" err="1" smtClean="0">
                <a:solidFill>
                  <a:schemeClr val="tx1"/>
                </a:solidFill>
              </a:rPr>
              <a:t>ntoarce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</a:rPr>
              <a:t>acas</a:t>
            </a:r>
            <a:r>
              <a:rPr lang="ro-RO" sz="1400" i="1" dirty="0" smtClean="0">
                <a:solidFill>
                  <a:schemeClr val="tx1"/>
                </a:solidFill>
              </a:rPr>
              <a:t>ă</a:t>
            </a:r>
          </a:p>
          <a:p>
            <a:r>
              <a:rPr lang="ro-RO" sz="1400" i="1" dirty="0" smtClean="0">
                <a:solidFill>
                  <a:schemeClr val="tx1"/>
                </a:solidFill>
              </a:rPr>
              <a:t>Petru Făgăraș, Președinte al L.S.R.</a:t>
            </a:r>
          </a:p>
          <a:p>
            <a:r>
              <a:rPr lang="ro-RO" sz="1400" i="1" dirty="0" smtClean="0">
                <a:solidFill>
                  <a:schemeClr val="tx1"/>
                </a:solidFill>
              </a:rPr>
              <a:t> filiala Alba – Salutul scriitorilor din Alba</a:t>
            </a:r>
          </a:p>
          <a:p>
            <a:r>
              <a:rPr lang="ro-RO" sz="1400" i="1" dirty="0" smtClean="0">
                <a:solidFill>
                  <a:schemeClr val="tx1"/>
                </a:solidFill>
              </a:rPr>
              <a:t>Maria Dorina Pașca, </a:t>
            </a:r>
            <a:r>
              <a:rPr lang="en-US" sz="1400" i="1" dirty="0" err="1" smtClean="0">
                <a:solidFill>
                  <a:schemeClr val="tx1"/>
                </a:solidFill>
              </a:rPr>
              <a:t>conf</a:t>
            </a:r>
            <a:r>
              <a:rPr lang="ro-RO" sz="1400" i="1" dirty="0" smtClean="0">
                <a:solidFill>
                  <a:schemeClr val="tx1"/>
                </a:solidFill>
              </a:rPr>
              <a:t>.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</a:rPr>
              <a:t>universitar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endParaRPr lang="ro-RO" sz="1400" i="1" dirty="0" smtClean="0">
              <a:solidFill>
                <a:schemeClr val="tx1"/>
              </a:solidFill>
            </a:endParaRPr>
          </a:p>
          <a:p>
            <a:r>
              <a:rPr lang="en-US" sz="1400" i="1" dirty="0" smtClean="0">
                <a:solidFill>
                  <a:schemeClr val="tx1"/>
                </a:solidFill>
              </a:rPr>
              <a:t>doctor </a:t>
            </a:r>
            <a:r>
              <a:rPr lang="en-US" sz="1400" i="1" dirty="0" err="1" smtClean="0">
                <a:solidFill>
                  <a:schemeClr val="tx1"/>
                </a:solidFill>
              </a:rPr>
              <a:t>psiholog</a:t>
            </a:r>
            <a:r>
              <a:rPr lang="ro-RO" sz="1400" i="1" dirty="0" smtClean="0">
                <a:solidFill>
                  <a:schemeClr val="tx1"/>
                </a:solidFill>
              </a:rPr>
              <a:t> – Dimensiunea satului în </a:t>
            </a:r>
          </a:p>
          <a:p>
            <a:r>
              <a:rPr lang="ro-RO" sz="1400" i="1" dirty="0"/>
              <a:t>p</a:t>
            </a:r>
            <a:r>
              <a:rPr lang="ro-RO" sz="1400" i="1" dirty="0" smtClean="0">
                <a:solidFill>
                  <a:schemeClr val="tx1"/>
                </a:solidFill>
              </a:rPr>
              <a:t>oezia lui Iosif Albu</a:t>
            </a:r>
          </a:p>
          <a:p>
            <a:r>
              <a:rPr lang="ro-RO" sz="1400" i="1" dirty="0" smtClean="0">
                <a:solidFill>
                  <a:schemeClr val="tx1"/>
                </a:solidFill>
              </a:rPr>
              <a:t>Felicia Emilia Albu, </a:t>
            </a:r>
            <a:r>
              <a:rPr lang="ro-RO" sz="1400" i="1" dirty="0" smtClean="0">
                <a:solidFill>
                  <a:schemeClr val="tx1"/>
                </a:solidFill>
              </a:rPr>
              <a:t>poetă-Minutu</a:t>
            </a:r>
            <a:r>
              <a:rPr lang="en-US" sz="1400" i="1" dirty="0" smtClean="0">
                <a:solidFill>
                  <a:schemeClr val="tx1"/>
                </a:solidFill>
              </a:rPr>
              <a:t>l</a:t>
            </a:r>
            <a:r>
              <a:rPr lang="ro-RO" sz="1400" i="1" dirty="0" smtClean="0">
                <a:solidFill>
                  <a:schemeClr val="tx1"/>
                </a:solidFill>
              </a:rPr>
              <a:t> japo</a:t>
            </a:r>
            <a:r>
              <a:rPr lang="en-US" sz="1400" i="1" dirty="0" smtClean="0">
                <a:solidFill>
                  <a:schemeClr val="tx1"/>
                </a:solidFill>
              </a:rPr>
              <a:t>ne</a:t>
            </a:r>
            <a:r>
              <a:rPr lang="ro-RO" sz="1400" i="1" dirty="0" smtClean="0">
                <a:solidFill>
                  <a:schemeClr val="tx1"/>
                </a:solidFill>
              </a:rPr>
              <a:t>z</a:t>
            </a:r>
            <a:endParaRPr lang="ro-RO" sz="1400" i="1" dirty="0" smtClean="0">
              <a:solidFill>
                <a:schemeClr val="tx1"/>
              </a:solidFill>
            </a:endParaRPr>
          </a:p>
          <a:p>
            <a:r>
              <a:rPr lang="ro-RO" sz="1400" i="1" dirty="0"/>
              <a:t>î</a:t>
            </a:r>
            <a:r>
              <a:rPr lang="ro-RO" sz="1400" i="1" dirty="0" smtClean="0"/>
              <a:t>n poezia lui Iosif Albu</a:t>
            </a:r>
            <a:endParaRPr lang="ro-RO" sz="1400" i="1" dirty="0" smtClean="0">
              <a:solidFill>
                <a:schemeClr val="tx1"/>
              </a:solidFill>
            </a:endParaRPr>
          </a:p>
          <a:p>
            <a:r>
              <a:rPr lang="ro-RO" sz="1400" i="1" dirty="0" smtClean="0">
                <a:solidFill>
                  <a:schemeClr val="tx1"/>
                </a:solidFill>
              </a:rPr>
              <a:t>Ana Munteanu Drăghici, poetă</a:t>
            </a:r>
          </a:p>
          <a:p>
            <a:r>
              <a:rPr lang="ro-RO" sz="1400" i="1" dirty="0"/>
              <a:t>Cornel Mărginean, </a:t>
            </a:r>
            <a:r>
              <a:rPr lang="ro-RO" sz="1400" i="1" dirty="0" smtClean="0"/>
              <a:t>scriitor</a:t>
            </a:r>
          </a:p>
          <a:p>
            <a:r>
              <a:rPr lang="ro-RO" sz="1400" i="1" dirty="0"/>
              <a:t>Florin Călbază </a:t>
            </a:r>
            <a:r>
              <a:rPr lang="ro-RO" sz="1400" i="1" dirty="0" smtClean="0"/>
              <a:t>– Deagul în imagini</a:t>
            </a:r>
            <a:endParaRPr lang="ro-RO" sz="1400" i="1" dirty="0"/>
          </a:p>
          <a:p>
            <a:r>
              <a:rPr lang="ro-RO" sz="1400" i="1" dirty="0" smtClean="0">
                <a:solidFill>
                  <a:schemeClr val="tx1"/>
                </a:solidFill>
              </a:rPr>
              <a:t>Nicu Poșta, cantautor</a:t>
            </a:r>
          </a:p>
          <a:p>
            <a:r>
              <a:rPr lang="ro-RO" sz="1400" i="1" dirty="0" smtClean="0">
                <a:solidFill>
                  <a:schemeClr val="tx1"/>
                </a:solidFill>
              </a:rPr>
              <a:t>Ioana Albu, solistă</a:t>
            </a:r>
          </a:p>
          <a:p>
            <a:r>
              <a:rPr lang="ro-RO" sz="1400" i="1" dirty="0" smtClean="0">
                <a:solidFill>
                  <a:schemeClr val="tx1"/>
                </a:solidFill>
              </a:rPr>
              <a:t>Maria Baciu </a:t>
            </a:r>
            <a:r>
              <a:rPr lang="ro-RO" sz="1400" i="1" dirty="0" smtClean="0">
                <a:solidFill>
                  <a:schemeClr val="tx1"/>
                </a:solidFill>
              </a:rPr>
              <a:t>Deac</a:t>
            </a:r>
            <a:r>
              <a:rPr lang="en-US" sz="1400" i="1" dirty="0" smtClean="0">
                <a:solidFill>
                  <a:schemeClr val="tx1"/>
                </a:solidFill>
              </a:rPr>
              <a:t>,</a:t>
            </a:r>
            <a:r>
              <a:rPr lang="ro-RO" sz="1400" i="1" dirty="0" smtClean="0">
                <a:solidFill>
                  <a:schemeClr val="tx1"/>
                </a:solidFill>
              </a:rPr>
              <a:t> </a:t>
            </a:r>
            <a:r>
              <a:rPr lang="ro-RO" sz="1400" i="1" dirty="0" smtClean="0">
                <a:solidFill>
                  <a:schemeClr val="tx1"/>
                </a:solidFill>
              </a:rPr>
              <a:t>solistă</a:t>
            </a:r>
          </a:p>
          <a:p>
            <a:r>
              <a:rPr lang="ro-RO" sz="1400" i="1" dirty="0" smtClean="0">
                <a:solidFill>
                  <a:schemeClr val="tx1"/>
                </a:solidFill>
              </a:rPr>
              <a:t>Mihai Feier, muzician</a:t>
            </a:r>
          </a:p>
          <a:p>
            <a:r>
              <a:rPr lang="ro-RO" sz="1400" i="1" dirty="0" smtClean="0">
                <a:solidFill>
                  <a:schemeClr val="tx1"/>
                </a:solidFill>
              </a:rPr>
              <a:t>George Bocheș, muzician</a:t>
            </a:r>
          </a:p>
          <a:p>
            <a:r>
              <a:rPr lang="ro-RO" sz="1400" i="1" dirty="0" smtClean="0">
                <a:solidFill>
                  <a:schemeClr val="tx1"/>
                </a:solidFill>
              </a:rPr>
              <a:t>Carina Avram, solistă muzică populară</a:t>
            </a:r>
          </a:p>
          <a:p>
            <a:r>
              <a:rPr lang="ro-RO" sz="1400" i="1" dirty="0" smtClean="0">
                <a:solidFill>
                  <a:schemeClr val="tx1"/>
                </a:solidFill>
              </a:rPr>
              <a:t>Rareș Măcinică, solist muzică populară</a:t>
            </a:r>
          </a:p>
          <a:p>
            <a:r>
              <a:rPr lang="en-US" sz="1400" i="1" dirty="0" smtClean="0">
                <a:solidFill>
                  <a:schemeClr val="tx1"/>
                </a:solidFill>
              </a:rPr>
              <a:t>Moderator: </a:t>
            </a:r>
            <a:r>
              <a:rPr lang="en-US" sz="1400" i="1" dirty="0" err="1" smtClean="0">
                <a:solidFill>
                  <a:schemeClr val="tx1"/>
                </a:solidFill>
              </a:rPr>
              <a:t>actorul</a:t>
            </a:r>
            <a:r>
              <a:rPr lang="en-US" sz="1400" i="1" dirty="0" smtClean="0">
                <a:solidFill>
                  <a:schemeClr val="tx1"/>
                </a:solidFill>
              </a:rPr>
              <a:t> Rudy </a:t>
            </a:r>
            <a:r>
              <a:rPr lang="en-US" sz="1400" i="1" dirty="0" err="1" smtClean="0">
                <a:solidFill>
                  <a:schemeClr val="tx1"/>
                </a:solidFill>
              </a:rPr>
              <a:t>Moca</a:t>
            </a:r>
            <a:endParaRPr lang="en-US" sz="1400" i="1" dirty="0" smtClean="0">
              <a:solidFill>
                <a:schemeClr val="tx1"/>
              </a:solidFill>
            </a:endParaRPr>
          </a:p>
          <a:p>
            <a:r>
              <a:rPr lang="ro-RO" sz="1400" i="1" dirty="0" smtClean="0">
                <a:solidFill>
                  <a:schemeClr val="tx1"/>
                </a:solidFill>
              </a:rPr>
              <a:t> </a:t>
            </a:r>
            <a:endParaRPr lang="en-US" sz="1400" i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44623"/>
            <a:ext cx="478802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chemeClr val="bg1"/>
                </a:solidFill>
              </a:rPr>
              <a:t>               </a:t>
            </a:r>
            <a:r>
              <a:rPr lang="en-US" b="1" dirty="0" smtClean="0">
                <a:solidFill>
                  <a:schemeClr val="bg1"/>
                </a:solidFill>
              </a:rPr>
              <a:t>    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                   Prim</a:t>
            </a:r>
            <a:r>
              <a:rPr lang="ro-RO" sz="2000" b="1" dirty="0" smtClean="0">
                <a:solidFill>
                  <a:schemeClr val="bg1"/>
                </a:solidFill>
              </a:rPr>
              <a:t>ăria Orașului Iernut</a:t>
            </a:r>
          </a:p>
          <a:p>
            <a:r>
              <a:rPr lang="ro-RO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ro-RO" sz="2000" b="1" dirty="0" smtClean="0">
                <a:solidFill>
                  <a:schemeClr val="bg1"/>
                </a:solidFill>
              </a:rPr>
              <a:t>Liga </a:t>
            </a:r>
            <a:r>
              <a:rPr lang="ro-RO" sz="2000" b="1" dirty="0" smtClean="0">
                <a:solidFill>
                  <a:schemeClr val="bg1"/>
                </a:solidFill>
              </a:rPr>
              <a:t>Scriitorilor  din România, filiala Mureș                            </a:t>
            </a:r>
          </a:p>
          <a:p>
            <a:r>
              <a:rPr lang="ro-RO" sz="2000" b="1" dirty="0" smtClean="0">
                <a:solidFill>
                  <a:schemeClr val="bg1"/>
                </a:solidFill>
              </a:rPr>
              <a:t>              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ro-RO" sz="2000" b="1" dirty="0" smtClean="0">
                <a:solidFill>
                  <a:schemeClr val="bg1"/>
                </a:solidFill>
              </a:rPr>
              <a:t>Biblioteca </a:t>
            </a:r>
            <a:r>
              <a:rPr lang="ro-RO" sz="2000" b="1" dirty="0" smtClean="0">
                <a:solidFill>
                  <a:schemeClr val="bg1"/>
                </a:solidFill>
              </a:rPr>
              <a:t>Orășenească Iernut</a:t>
            </a:r>
          </a:p>
          <a:p>
            <a:r>
              <a:rPr lang="ro-RO" i="1" dirty="0" smtClean="0">
                <a:solidFill>
                  <a:schemeClr val="bg1"/>
                </a:solidFill>
              </a:rPr>
              <a:t>                                organizează</a:t>
            </a:r>
          </a:p>
          <a:p>
            <a:r>
              <a:rPr lang="ro-RO" sz="4000" i="1" dirty="0" smtClean="0">
                <a:solidFill>
                  <a:schemeClr val="bg1"/>
                </a:solidFill>
              </a:rPr>
              <a:t>        Lansarea cărții</a:t>
            </a:r>
          </a:p>
          <a:p>
            <a:r>
              <a:rPr lang="ro-RO" sz="4400" i="1" dirty="0" smtClean="0">
                <a:solidFill>
                  <a:srgbClr val="FFFF00"/>
                </a:solidFill>
              </a:rPr>
              <a:t>     </a:t>
            </a:r>
            <a:r>
              <a:rPr lang="ro-RO" sz="4400" b="1" i="1" dirty="0" smtClean="0">
                <a:solidFill>
                  <a:srgbClr val="FFFF00"/>
                </a:solidFill>
                <a:latin typeface="Baskerville Old Face" pitchFamily="18" charset="0"/>
              </a:rPr>
              <a:t>„Dorul de Deag”</a:t>
            </a:r>
            <a:endParaRPr lang="en-US" sz="4400" b="1" i="1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              </a:t>
            </a:r>
            <a:r>
              <a:rPr lang="ro-RO" sz="2400" b="1" i="1" dirty="0" smtClean="0">
                <a:solidFill>
                  <a:schemeClr val="bg1"/>
                </a:solidFill>
              </a:rPr>
              <a:t>a </a:t>
            </a:r>
            <a:r>
              <a:rPr lang="en-US" sz="2400" b="1" i="1" dirty="0" err="1" smtClean="0">
                <a:solidFill>
                  <a:schemeClr val="bg1"/>
                </a:solidFill>
              </a:rPr>
              <a:t>poetului</a:t>
            </a:r>
            <a:r>
              <a:rPr lang="ro-RO" sz="2400" b="1" i="1" dirty="0" smtClean="0">
                <a:solidFill>
                  <a:schemeClr val="bg1"/>
                </a:solidFill>
              </a:rPr>
              <a:t> </a:t>
            </a:r>
            <a:r>
              <a:rPr lang="ro-RO" sz="3200" b="1" i="1" dirty="0" smtClean="0">
                <a:solidFill>
                  <a:schemeClr val="bg1"/>
                </a:solidFill>
                <a:latin typeface="Baskerville Old Face" pitchFamily="18" charset="0"/>
              </a:rPr>
              <a:t>Iosif Albu</a:t>
            </a:r>
          </a:p>
          <a:p>
            <a:r>
              <a:rPr lang="ro-RO" b="1" i="1" dirty="0" smtClean="0">
                <a:solidFill>
                  <a:schemeClr val="bg1"/>
                </a:solidFill>
              </a:rPr>
              <a:t>             </a:t>
            </a:r>
          </a:p>
          <a:p>
            <a:endParaRPr lang="ro-RO" b="1" i="1" dirty="0">
              <a:solidFill>
                <a:schemeClr val="bg1"/>
              </a:solidFill>
            </a:endParaRPr>
          </a:p>
          <a:p>
            <a:endParaRPr lang="ro-RO" b="1" i="1" dirty="0" smtClean="0">
              <a:solidFill>
                <a:schemeClr val="bg1"/>
              </a:solidFill>
            </a:endParaRPr>
          </a:p>
          <a:p>
            <a:endParaRPr lang="ro-RO" b="1" i="1" dirty="0">
              <a:solidFill>
                <a:schemeClr val="bg1"/>
              </a:solidFill>
            </a:endParaRP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endParaRPr lang="en-US" sz="2400" b="1" i="1" dirty="0">
              <a:solidFill>
                <a:schemeClr val="bg1"/>
              </a:solidFill>
            </a:endParaRP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ro-RO" sz="2400" b="1" i="1" dirty="0" smtClean="0">
                <a:solidFill>
                  <a:schemeClr val="bg1"/>
                </a:solidFill>
              </a:rPr>
              <a:t>.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06868" y="3985246"/>
            <a:ext cx="2577762" cy="204133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611561" y="6261710"/>
            <a:ext cx="845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i="1" dirty="0">
                <a:solidFill>
                  <a:schemeClr val="bg1"/>
                </a:solidFill>
              </a:rPr>
              <a:t>Evenimentul va avea loc  în data </a:t>
            </a:r>
            <a:r>
              <a:rPr lang="ro-RO" b="1" i="1" dirty="0" smtClean="0">
                <a:solidFill>
                  <a:schemeClr val="bg1"/>
                </a:solidFill>
              </a:rPr>
              <a:t>d</a:t>
            </a:r>
            <a:r>
              <a:rPr lang="en-US" b="1" i="1" dirty="0" smtClean="0">
                <a:solidFill>
                  <a:schemeClr val="bg1"/>
                </a:solidFill>
              </a:rPr>
              <a:t>e </a:t>
            </a:r>
            <a:r>
              <a:rPr lang="ro-RO" b="1" i="1" dirty="0" smtClean="0">
                <a:solidFill>
                  <a:schemeClr val="bg1"/>
                </a:solidFill>
              </a:rPr>
              <a:t>15 </a:t>
            </a:r>
            <a:r>
              <a:rPr lang="ro-RO" b="1" i="1" dirty="0">
                <a:solidFill>
                  <a:schemeClr val="bg1"/>
                </a:solidFill>
              </a:rPr>
              <a:t>august, ora 15.00, 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ro-RO" b="1" i="1" dirty="0" smtClean="0">
                <a:solidFill>
                  <a:schemeClr val="bg1"/>
                </a:solidFill>
              </a:rPr>
              <a:t>la </a:t>
            </a:r>
            <a:r>
              <a:rPr lang="ro-RO" b="1" i="1" dirty="0">
                <a:solidFill>
                  <a:schemeClr val="bg1"/>
                </a:solidFill>
              </a:rPr>
              <a:t>Căminul Cultural din Deag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" y="74050"/>
            <a:ext cx="537341" cy="8346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935" y="74050"/>
            <a:ext cx="1163216" cy="58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4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183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lui Iosif Albu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</dc:creator>
  <cp:lastModifiedBy>Dana</cp:lastModifiedBy>
  <cp:revision>7</cp:revision>
  <dcterms:created xsi:type="dcterms:W3CDTF">2018-07-31T12:31:16Z</dcterms:created>
  <dcterms:modified xsi:type="dcterms:W3CDTF">2018-08-01T11:26:30Z</dcterms:modified>
</cp:coreProperties>
</file>